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6" r:id="rId5"/>
    <p:sldId id="303" r:id="rId6"/>
    <p:sldId id="305" r:id="rId7"/>
    <p:sldId id="302" r:id="rId8"/>
    <p:sldId id="324" r:id="rId9"/>
    <p:sldId id="306" r:id="rId10"/>
    <p:sldId id="304" r:id="rId11"/>
    <p:sldId id="316" r:id="rId12"/>
    <p:sldId id="318" r:id="rId13"/>
    <p:sldId id="319" r:id="rId14"/>
    <p:sldId id="320" r:id="rId15"/>
    <p:sldId id="321" r:id="rId16"/>
    <p:sldId id="322" r:id="rId17"/>
    <p:sldId id="317" r:id="rId18"/>
    <p:sldId id="314" r:id="rId19"/>
    <p:sldId id="323" r:id="rId20"/>
    <p:sldId id="3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A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3810" autoAdjust="0"/>
  </p:normalViewPr>
  <p:slideViewPr>
    <p:cSldViewPr snapToGrid="0" showGuides="1">
      <p:cViewPr varScale="1">
        <p:scale>
          <a:sx n="67" d="100"/>
          <a:sy n="67" d="100"/>
        </p:scale>
        <p:origin x="75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794A-17F4-48F7-A14F-39DCAE091952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AA7-D3C3-4D01-9299-453E25D16D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6A87-CC60-415C-BFEE-13D1CAD6861A}" type="datetimeFigureOut">
              <a:rPr lang="en-US" smtClean="0"/>
              <a:t>5/20/2020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1814-3B91-4036-94D2-3977634EE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20MayMtg/AAR%20-%20IP%20Template%20BBHCC%20.docx" TargetMode="Externa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detail/27-04-2020-who-timeline---covid-1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cdc.gov/about/history/sars/timeline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fema.gov/emiweb/is/icsresource/assets/ics%20forms/ics%20form%20214,%20activity%20log%20(v3)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Big Bend HCC General Membership Meeting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Welcome and Introductions</a:t>
            </a:r>
          </a:p>
          <a:p>
            <a:r>
              <a:rPr lang="en-US" sz="2400" b="1" dirty="0"/>
              <a:t>Phillip Doyle, Chair, TMH</a:t>
            </a:r>
          </a:p>
        </p:txBody>
      </p:sp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AAR Writing -  First Steps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780246" y="2457151"/>
            <a:ext cx="5099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Consider conducting brief AAR sessions, either daily, weekly, bi-weekly.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Document and track which process are working or not working and take detailed notes. These will be extremely valuable later on in the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its not written down it didn’t happen! DOCUMENT EVERYTHING.</a:t>
            </a:r>
          </a:p>
        </p:txBody>
      </p:sp>
    </p:spTree>
    <p:extLst>
      <p:ext uri="{BB962C8B-B14F-4D97-AF65-F5344CB8AC3E}">
        <p14:creationId xmlns:p14="http://schemas.microsoft.com/office/powerpoint/2010/main" val="172966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Furthering the AAR Process.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780246" y="2457151"/>
            <a:ext cx="50992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After the information is collected, it is time to evaluate the information. Use the incident timeline to assist in this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Compare the documented performance with current processes, policies and procedures.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Identify what worked well and what needs improvement.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 those needing improvement, use a root cause analysis to identify underlying reasons behind the issue. </a:t>
            </a:r>
          </a:p>
        </p:txBody>
      </p:sp>
    </p:spTree>
    <p:extLst>
      <p:ext uri="{BB962C8B-B14F-4D97-AF65-F5344CB8AC3E}">
        <p14:creationId xmlns:p14="http://schemas.microsoft.com/office/powerpoint/2010/main" val="164441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Root Cause Analysis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780246" y="2457151"/>
            <a:ext cx="5099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When using a root cause analysis to dissect areas for improvement, the goal is to find the original cause that led to that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Ask yourself “why?” multiple times, until you no longer can.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These will then go into your after-action report and improvement plan. </a:t>
            </a:r>
          </a:p>
        </p:txBody>
      </p:sp>
    </p:spTree>
    <p:extLst>
      <p:ext uri="{BB962C8B-B14F-4D97-AF65-F5344CB8AC3E}">
        <p14:creationId xmlns:p14="http://schemas.microsoft.com/office/powerpoint/2010/main" val="60419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Improvement Plan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780246" y="2457151"/>
            <a:ext cx="50992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When addressing the issues in your improvement plan, you will want to include:</a:t>
            </a:r>
          </a:p>
          <a:p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How you plan to fix it.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Who is responsible for fixing it.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Timeframe for when you plan to have it fixed or addressed.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By holding individuals / departments accountable to a timeframe, you can improve your response in future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is the most important part of the process!</a:t>
            </a:r>
          </a:p>
        </p:txBody>
      </p:sp>
    </p:spTree>
    <p:extLst>
      <p:ext uri="{BB962C8B-B14F-4D97-AF65-F5344CB8AC3E}">
        <p14:creationId xmlns:p14="http://schemas.microsoft.com/office/powerpoint/2010/main" val="3755666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480" y="1016256"/>
            <a:ext cx="5272764" cy="1551573"/>
          </a:xfrm>
        </p:spPr>
        <p:txBody>
          <a:bodyPr/>
          <a:lstStyle/>
          <a:p>
            <a:r>
              <a:rPr lang="en-US" dirty="0"/>
              <a:t>AAR Template / Example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481" y="2794047"/>
            <a:ext cx="5272764" cy="3563210"/>
          </a:xfrm>
        </p:spPr>
        <p:txBody>
          <a:bodyPr>
            <a:normAutofit/>
          </a:bodyPr>
          <a:lstStyle/>
          <a:p>
            <a:r>
              <a:rPr lang="en-US" sz="2400" dirty="0"/>
              <a:t>BBHCC will provide this template to any facility that requests it. </a:t>
            </a:r>
          </a:p>
          <a:p>
            <a:r>
              <a:rPr lang="en-US" sz="2400" dirty="0">
                <a:hlinkClick r:id="rId2" action="ppaction://hlinkfile"/>
              </a:rPr>
              <a:t>BBHCC AAR/IP Template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42FD67-6F91-46DD-B319-E2A810232FA2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</p:spTree>
    <p:extLst>
      <p:ext uri="{BB962C8B-B14F-4D97-AF65-F5344CB8AC3E}">
        <p14:creationId xmlns:p14="http://schemas.microsoft.com/office/powerpoint/2010/main" val="3906232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Big Bend HCC Plans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Zach Annett, Staff</a:t>
            </a:r>
          </a:p>
        </p:txBody>
      </p:sp>
    </p:spTree>
    <p:extLst>
      <p:ext uri="{BB962C8B-B14F-4D97-AF65-F5344CB8AC3E}">
        <p14:creationId xmlns:p14="http://schemas.microsoft.com/office/powerpoint/2010/main" val="166361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Coalition Member and Partner Updates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Philip Doyle</a:t>
            </a:r>
          </a:p>
          <a:p>
            <a:r>
              <a:rPr lang="en-US" sz="2400" b="1" dirty="0"/>
              <a:t>Tallahassee Memorial Hospital, Chair </a:t>
            </a:r>
          </a:p>
        </p:txBody>
      </p:sp>
    </p:spTree>
    <p:extLst>
      <p:ext uri="{BB962C8B-B14F-4D97-AF65-F5344CB8AC3E}">
        <p14:creationId xmlns:p14="http://schemas.microsoft.com/office/powerpoint/2010/main" val="1651866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1485930"/>
          </a:xfrm>
        </p:spPr>
        <p:txBody>
          <a:bodyPr/>
          <a:lstStyle/>
          <a:p>
            <a:r>
              <a:rPr lang="en-US" dirty="0"/>
              <a:t>Next Big Bend HCC General Membership Meeting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date of the next general member meeting is: TBD</a:t>
            </a:r>
          </a:p>
        </p:txBody>
      </p:sp>
    </p:spTree>
    <p:extLst>
      <p:ext uri="{BB962C8B-B14F-4D97-AF65-F5344CB8AC3E}">
        <p14:creationId xmlns:p14="http://schemas.microsoft.com/office/powerpoint/2010/main" val="380199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BBHCC Board of Directors Update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Philip Doyle</a:t>
            </a:r>
          </a:p>
          <a:p>
            <a:r>
              <a:rPr lang="en-US" sz="2400" b="1" dirty="0"/>
              <a:t>Tallahassee Memorial Hospital, Chair</a:t>
            </a:r>
          </a:p>
        </p:txBody>
      </p:sp>
    </p:spTree>
    <p:extLst>
      <p:ext uri="{BB962C8B-B14F-4D97-AF65-F5344CB8AC3E}">
        <p14:creationId xmlns:p14="http://schemas.microsoft.com/office/powerpoint/2010/main" val="371365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COVID-19 Update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Claudia Blackburn, FDOH Leon</a:t>
            </a:r>
          </a:p>
          <a:p>
            <a:r>
              <a:rPr lang="en-US" sz="2400" b="1" dirty="0"/>
              <a:t>Kevin Peters, Leon County EM</a:t>
            </a:r>
          </a:p>
        </p:txBody>
      </p:sp>
    </p:spTree>
    <p:extLst>
      <p:ext uri="{BB962C8B-B14F-4D97-AF65-F5344CB8AC3E}">
        <p14:creationId xmlns:p14="http://schemas.microsoft.com/office/powerpoint/2010/main" val="221495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480" y="1016256"/>
            <a:ext cx="5272764" cy="1551573"/>
          </a:xfrm>
        </p:spPr>
        <p:txBody>
          <a:bodyPr/>
          <a:lstStyle/>
          <a:p>
            <a:r>
              <a:rPr lang="en-US" dirty="0"/>
              <a:t>2020 Hurricane Season Outlook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42FD67-6F91-46DD-B319-E2A810232FA2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9529A5-7CF3-4455-A2FD-43404A520B83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Mark Wool</a:t>
            </a:r>
          </a:p>
          <a:p>
            <a:r>
              <a:rPr lang="en-US" sz="2400" b="1" dirty="0"/>
              <a:t>National Weather Service Tallahassee</a:t>
            </a:r>
          </a:p>
        </p:txBody>
      </p:sp>
    </p:spTree>
    <p:extLst>
      <p:ext uri="{BB962C8B-B14F-4D97-AF65-F5344CB8AC3E}">
        <p14:creationId xmlns:p14="http://schemas.microsoft.com/office/powerpoint/2010/main" val="89266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Infectious Disease Plan and Best Practices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Zach Annett, Big Bend HCC Staff</a:t>
            </a:r>
          </a:p>
          <a:p>
            <a:r>
              <a:rPr lang="en-US" sz="2400" b="1" dirty="0"/>
              <a:t>Denise Imbler, Big Bend HCC Staff</a:t>
            </a:r>
          </a:p>
        </p:txBody>
      </p:sp>
    </p:spTree>
    <p:extLst>
      <p:ext uri="{BB962C8B-B14F-4D97-AF65-F5344CB8AC3E}">
        <p14:creationId xmlns:p14="http://schemas.microsoft.com/office/powerpoint/2010/main" val="412751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480" y="1016256"/>
            <a:ext cx="5272764" cy="1551573"/>
          </a:xfrm>
        </p:spPr>
        <p:txBody>
          <a:bodyPr/>
          <a:lstStyle/>
          <a:p>
            <a:r>
              <a:rPr lang="en-US" dirty="0"/>
              <a:t>COVID-19 After-Action Report Writing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42FD67-6F91-46DD-B319-E2A810232FA2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0A4529-066C-4AD7-8767-EAA9701E8C63}"/>
              </a:ext>
            </a:extLst>
          </p:cNvPr>
          <p:cNvSpPr txBox="1"/>
          <p:nvPr/>
        </p:nvSpPr>
        <p:spPr>
          <a:xfrm>
            <a:off x="6866990" y="2969622"/>
            <a:ext cx="5099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Zach Annett, BBHCC Staff</a:t>
            </a:r>
          </a:p>
        </p:txBody>
      </p:sp>
    </p:spTree>
    <p:extLst>
      <p:ext uri="{BB962C8B-B14F-4D97-AF65-F5344CB8AC3E}">
        <p14:creationId xmlns:p14="http://schemas.microsoft.com/office/powerpoint/2010/main" val="178377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AAR Writing -  First Steps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487285" y="2315527"/>
            <a:ext cx="53922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Start by designating a person to lead your organization through this process, ideally a senior leader or someone with access to those leaders.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Begin identifying key individuals and engage them early.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 an incident timeline and identify which of your organization's actions took place, listing them in chronological order.</a:t>
            </a:r>
          </a:p>
          <a:p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Include major events, such as stay-at-home orders, etc. </a:t>
            </a:r>
          </a:p>
        </p:txBody>
      </p:sp>
    </p:spTree>
    <p:extLst>
      <p:ext uri="{BB962C8B-B14F-4D97-AF65-F5344CB8AC3E}">
        <p14:creationId xmlns:p14="http://schemas.microsoft.com/office/powerpoint/2010/main" val="59311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Examples of an Incident 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866990" y="2969622"/>
            <a:ext cx="5099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hlinkClick r:id="rId3"/>
              </a:rPr>
              <a:t>WHO COVID-19 Incident Timeline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>
                <a:hlinkClick r:id="rId4"/>
              </a:rPr>
              <a:t>CDC SARS Incident Timeline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095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246" y="1943070"/>
            <a:ext cx="5272764" cy="744914"/>
          </a:xfrm>
        </p:spPr>
        <p:txBody>
          <a:bodyPr/>
          <a:lstStyle/>
          <a:p>
            <a:r>
              <a:rPr lang="en-US" dirty="0"/>
              <a:t>AAR Writing -  First Steps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65498-B2E6-4E37-8088-EF596CEEE283}"/>
              </a:ext>
            </a:extLst>
          </p:cNvPr>
          <p:cNvSpPr/>
          <p:nvPr/>
        </p:nvSpPr>
        <p:spPr>
          <a:xfrm>
            <a:off x="1276350" y="996949"/>
            <a:ext cx="4981575" cy="4994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3E80E-11E3-4C34-AE2F-478C11BF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10" y="2315527"/>
            <a:ext cx="4123443" cy="2226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5E0EB4-3AC1-419A-8C89-90FC05C608E4}"/>
              </a:ext>
            </a:extLst>
          </p:cNvPr>
          <p:cNvSpPr txBox="1"/>
          <p:nvPr/>
        </p:nvSpPr>
        <p:spPr>
          <a:xfrm>
            <a:off x="1614197" y="4458493"/>
            <a:ext cx="490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Serving Franklin, Gadsden, Gulf, Jefferson, Leon, Madison, Taylor &amp; Wakulla counties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897F3-CA81-413F-83A9-734F09BC70AA}"/>
              </a:ext>
            </a:extLst>
          </p:cNvPr>
          <p:cNvSpPr txBox="1"/>
          <p:nvPr/>
        </p:nvSpPr>
        <p:spPr>
          <a:xfrm>
            <a:off x="6780246" y="2457151"/>
            <a:ext cx="50992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Take Notes on key operational and leadership options that took place during each time segment.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Observations are more reliable than memories!</a:t>
            </a:r>
          </a:p>
          <a:p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Make sure key staff are documenting their response actions and challenges DURING the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These can be tracked using an </a:t>
            </a:r>
            <a:r>
              <a:rPr lang="en-US" sz="1600" dirty="0">
                <a:hlinkClick r:id="rId3"/>
              </a:rPr>
              <a:t>ICS-214</a:t>
            </a:r>
            <a:r>
              <a:rPr lang="en-US" sz="1600" dirty="0"/>
              <a:t> form, or any other form following a uniform reporting practice.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 a regular process to collect these information, either at sign-in/out or other area.</a:t>
            </a:r>
          </a:p>
        </p:txBody>
      </p:sp>
    </p:spTree>
    <p:extLst>
      <p:ext uri="{BB962C8B-B14F-4D97-AF65-F5344CB8AC3E}">
        <p14:creationId xmlns:p14="http://schemas.microsoft.com/office/powerpoint/2010/main" val="278720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 Template_Classic_Bold_Block_01_MS_v5" id="{AA60D5CE-876A-47D1-9228-3D76491083AD}" vid="{07E49AEA-13A3-4305-88B7-82B9D72D09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D1F562-76A4-4CE4-B3CA-758D572E94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60C99C-4D9A-4DAB-AA53-E488AEBCAE1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1B6A5B5-1BEC-4EEA-9356-9BFD758AC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bold block presentation</Template>
  <TotalTime>0</TotalTime>
  <Words>872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Big Bend HCC General Membership Meeting </vt:lpstr>
      <vt:lpstr>BBHCC Board of Directors Update </vt:lpstr>
      <vt:lpstr>COVID-19 Update </vt:lpstr>
      <vt:lpstr>2020 Hurricane Season Outlook</vt:lpstr>
      <vt:lpstr>Infectious Disease Plan and Best Practices </vt:lpstr>
      <vt:lpstr>COVID-19 After-Action Report Writing</vt:lpstr>
      <vt:lpstr>AAR Writing -  First Steps </vt:lpstr>
      <vt:lpstr>Examples of an Incident Timeline </vt:lpstr>
      <vt:lpstr>AAR Writing -  First Steps </vt:lpstr>
      <vt:lpstr>AAR Writing -  First Steps </vt:lpstr>
      <vt:lpstr>Furthering the AAR Process. </vt:lpstr>
      <vt:lpstr>Root Cause Analysis </vt:lpstr>
      <vt:lpstr>Improvement Plan </vt:lpstr>
      <vt:lpstr>AAR Template / Example</vt:lpstr>
      <vt:lpstr>Big Bend HCC Plans </vt:lpstr>
      <vt:lpstr>Coalition Member and Partner Updates </vt:lpstr>
      <vt:lpstr>Next Big Bend HCC General Membership Meeting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2020-02-13T18:58:21Z</dcterms:created>
  <dcterms:modified xsi:type="dcterms:W3CDTF">2020-05-21T14:55:36Z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